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122767" y="101601"/>
            <a:ext cx="11946467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0587" y="2942602"/>
            <a:ext cx="9530575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096869" y="2944634"/>
            <a:ext cx="1587131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282767" y="3136901"/>
            <a:ext cx="1214967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4784" y="3055939"/>
            <a:ext cx="9262533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21784" y="4559301"/>
            <a:ext cx="9008533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19667" y="3140075"/>
            <a:ext cx="9012767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073" y="4648200"/>
            <a:ext cx="87376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6273" y="3227034"/>
            <a:ext cx="88392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82251" y="4625975"/>
            <a:ext cx="1016000" cy="457200"/>
          </a:xfrm>
        </p:spPr>
        <p:txBody>
          <a:bodyPr/>
          <a:lstStyle>
            <a:lvl1pPr algn="ctr">
              <a:defRPr sz="2800">
                <a:solidFill>
                  <a:srgbClr val="47534C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54602A-587C-4ED5-BF18-A93F0AF52698}" type="slidenum">
              <a:rPr kumimoji="0" lang="en-US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47534C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47534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029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BAE16D1-68EB-4BB0-868C-F0705DF043DE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017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8234" y="228600"/>
            <a:ext cx="2480733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273118" y="350839"/>
            <a:ext cx="2230967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98103" y="395428"/>
            <a:ext cx="1980708" cy="578898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229600" cy="5791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780948-EAC2-4351-903D-1FC5CFFAF219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906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8F33F31-BA7F-4573-AB00-06B13F4F9E9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340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122767" y="101601"/>
            <a:ext cx="11946467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2635" y="2946400"/>
            <a:ext cx="11020213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7767" y="3048001"/>
            <a:ext cx="10710333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1700" y="4541839"/>
            <a:ext cx="10422467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1700" y="3124200"/>
            <a:ext cx="10422467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941" y="3200400"/>
            <a:ext cx="102616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1941" y="4607511"/>
            <a:ext cx="102616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B5BD45-57E9-41B0-A559-B9EC105D14F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241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171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C196DD-4C66-4282-9B0A-5D04F0619D8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840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171" y="1722438"/>
            <a:ext cx="5386917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8171" y="2438400"/>
            <a:ext cx="5386917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3EA655-B417-49E6-BCFE-985FBDCEA5A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91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7C40B1-943E-43B5-93F0-B58902416E1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988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3" name="Rounded Rectangle 2"/>
          <p:cNvSpPr/>
          <p:nvPr/>
        </p:nvSpPr>
        <p:spPr>
          <a:xfrm>
            <a:off x="122767" y="101601"/>
            <a:ext cx="11946467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79412ED-AF85-480E-A79A-1BEB221ACE5C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142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6" name="Rounded Rectangle 5"/>
          <p:cNvSpPr/>
          <p:nvPr/>
        </p:nvSpPr>
        <p:spPr>
          <a:xfrm>
            <a:off x="122767" y="101601"/>
            <a:ext cx="11946467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6712" y="1505712"/>
            <a:ext cx="3622088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1700" y="1643064"/>
            <a:ext cx="3312584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685800"/>
            <a:ext cx="6096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5334" y="2971800"/>
            <a:ext cx="3064845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334" y="1734312"/>
            <a:ext cx="3064845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BF2ECA-B6D3-491A-9860-531D1C1FE2F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47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6" name="Rounded Rectangle 5"/>
          <p:cNvSpPr/>
          <p:nvPr/>
        </p:nvSpPr>
        <p:spPr>
          <a:xfrm>
            <a:off x="122767" y="101601"/>
            <a:ext cx="11946467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4953000"/>
            <a:ext cx="103632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16000" y="5029201"/>
            <a:ext cx="1013460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9200" y="5638800"/>
            <a:ext cx="9770533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6452" y="5075238"/>
            <a:ext cx="10596033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621437"/>
            <a:ext cx="103632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5052" y="5656557"/>
            <a:ext cx="9659648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105401"/>
            <a:ext cx="9771352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61FED0-4212-47DE-A181-FE91ABFC8459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228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122767" y="101601"/>
            <a:ext cx="11946467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752601"/>
            <a:ext cx="109728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2"/>
                </a:solidFill>
                <a:cs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2"/>
                </a:solidFill>
                <a:cs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C59547-AA1A-42A0-8193-9EED186B877E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5760" y="278166"/>
            <a:ext cx="1146048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7417" y="373063"/>
            <a:ext cx="11173883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7267" y="407988"/>
            <a:ext cx="11015133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30757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 cap="all">
          <a:solidFill>
            <a:srgbClr val="6B7D7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B5AE53"/>
        </a:buClr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48058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E8B54D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MALDEF Nesting Maps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MALDEF Senate Districts Overlaid with MALDEF Assembly Districts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13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17 &amp; SD 18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17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18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71" y="2098826"/>
            <a:ext cx="5350032" cy="440690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446" y="2098826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3695213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19 &amp; SD 20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19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20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71" y="2098826"/>
            <a:ext cx="5350032" cy="4406900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446" y="2098826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3765537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21 &amp; SD 22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21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22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93" y="2090199"/>
            <a:ext cx="5350032" cy="4406900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368" y="2090199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1750712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23 &amp; SD 24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23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24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93" y="2028160"/>
            <a:ext cx="5350032" cy="440690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368" y="2028160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1535378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25 &amp; SD 26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25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26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84" y="2133331"/>
            <a:ext cx="5198849" cy="4406900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368" y="2133331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2643261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27 &amp; SD 28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27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28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93" y="2098825"/>
            <a:ext cx="5350032" cy="4406900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368" y="2098825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35944900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29 &amp; SD 30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29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30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71" y="2028160"/>
            <a:ext cx="5350032" cy="4406900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446" y="2028160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3935290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31 &amp; SD 32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31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32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71" y="2028160"/>
            <a:ext cx="5350032" cy="4406900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446" y="2028160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24245268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33 &amp; SD 34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33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34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71" y="2028160"/>
            <a:ext cx="5350032" cy="4406900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446" y="2028160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36316790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35 &amp; SD 36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35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36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93" y="2028160"/>
            <a:ext cx="5350032" cy="4406900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368" y="2028160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649757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1 &amp; SD 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1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2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93" y="2141958"/>
            <a:ext cx="5350032" cy="440690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368" y="2141958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13877168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37 &amp; SD 38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37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38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71" y="2028160"/>
            <a:ext cx="5350032" cy="4406900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446" y="2028160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37823692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19 &amp; SD 20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39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40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93" y="2028160"/>
            <a:ext cx="5350032" cy="440690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368" y="2028160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1483694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3 &amp; SD 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3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4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71" y="2107452"/>
            <a:ext cx="5350032" cy="4406900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446" y="2107452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3237281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5 &amp; SD 6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5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6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71" y="2028160"/>
            <a:ext cx="5350032" cy="440690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446" y="2028160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633722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7 &amp; SD 8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7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8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71" y="2107452"/>
            <a:ext cx="5350032" cy="440690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446" y="2107452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3780230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9 &amp; SD 10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9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10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71" y="2090199"/>
            <a:ext cx="5350032" cy="440690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446" y="2090199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2772556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11 &amp; SD 12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11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12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71" y="2141957"/>
            <a:ext cx="5350032" cy="440690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446" y="2141957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3350399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13 &amp; SD 14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13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14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71" y="2028160"/>
            <a:ext cx="5350032" cy="440690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446" y="2028160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909498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Nesting – SD 15 &amp; SD 16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977" y="1751162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15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5251" y="1751161"/>
            <a:ext cx="4637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MALDEF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Senate District 16 &amp; MALDEF Assembly Districts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93" y="2028160"/>
            <a:ext cx="5350032" cy="440690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368" y="2028160"/>
            <a:ext cx="5350032" cy="4406900"/>
          </a:xfrm>
        </p:spPr>
      </p:pic>
    </p:spTree>
    <p:extLst>
      <p:ext uri="{BB962C8B-B14F-4D97-AF65-F5344CB8AC3E}">
        <p14:creationId xmlns:p14="http://schemas.microsoft.com/office/powerpoint/2010/main" val="21160695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471</Words>
  <Application>Microsoft Office PowerPoint</Application>
  <PresentationFormat>Widescreen</PresentationFormat>
  <Paragraphs>62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Book Antiqua</vt:lpstr>
      <vt:lpstr>Century Gothic</vt:lpstr>
      <vt:lpstr>Tahoma</vt:lpstr>
      <vt:lpstr>Apothecary</vt:lpstr>
      <vt:lpstr>MALDEF Nesting Maps</vt:lpstr>
      <vt:lpstr>Nesting – SD 1 &amp; SD 2</vt:lpstr>
      <vt:lpstr>Nesting – SD 3 &amp; SD 4</vt:lpstr>
      <vt:lpstr>Nesting – SD 5 &amp; SD 6</vt:lpstr>
      <vt:lpstr>Nesting – SD 7 &amp; SD 8</vt:lpstr>
      <vt:lpstr>Nesting – SD 9 &amp; SD 10</vt:lpstr>
      <vt:lpstr>Nesting – SD 11 &amp; SD 12</vt:lpstr>
      <vt:lpstr>Nesting – SD 13 &amp; SD 14</vt:lpstr>
      <vt:lpstr>Nesting – SD 15 &amp; SD 16</vt:lpstr>
      <vt:lpstr>Nesting – SD 17 &amp; SD 18</vt:lpstr>
      <vt:lpstr>Nesting – SD 19 &amp; SD 20</vt:lpstr>
      <vt:lpstr>Nesting – SD 21 &amp; SD 22</vt:lpstr>
      <vt:lpstr>Nesting – SD 23 &amp; SD 24</vt:lpstr>
      <vt:lpstr>Nesting – SD 25 &amp; SD 26</vt:lpstr>
      <vt:lpstr>Nesting – SD 27 &amp; SD 28</vt:lpstr>
      <vt:lpstr>Nesting – SD 29 &amp; SD 30</vt:lpstr>
      <vt:lpstr>Nesting – SD 31 &amp; SD 32</vt:lpstr>
      <vt:lpstr>Nesting – SD 33 &amp; SD 34</vt:lpstr>
      <vt:lpstr>Nesting – SD 35 &amp; SD 36</vt:lpstr>
      <vt:lpstr>Nesting – SD 37 &amp; SD 38</vt:lpstr>
      <vt:lpstr>Nesting – SD 19 &amp; SD 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MALDEF Nesting Maps</dc:title>
  <dc:creator>Steven Ochoa</dc:creator>
  <cp:lastModifiedBy>Steven Ochoa</cp:lastModifiedBy>
  <cp:revision>4</cp:revision>
  <dcterms:created xsi:type="dcterms:W3CDTF">2021-11-07T01:36:31Z</dcterms:created>
  <dcterms:modified xsi:type="dcterms:W3CDTF">2021-11-07T03:25:38Z</dcterms:modified>
</cp:coreProperties>
</file>